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05" r:id="rId44"/>
    <p:sldId id="306" r:id="rId45"/>
    <p:sldId id="307" r:id="rId46"/>
    <p:sldId id="308" r:id="rId47"/>
    <p:sldId id="30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133" d="100"/>
          <a:sy n="133"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400" dirty="0" smtClean="0"/>
              <a:t>Services</a:t>
            </a:r>
            <a:r>
              <a:rPr lang="he-IL" sz="2400" dirty="0" smtClean="0"/>
              <a:t> הם הליכים הרצים הרקע ללא UI. והם באים לידי ביטוי כאשר יש תהליך שנרצה להמשיך גם בזמן </a:t>
            </a:r>
            <a:r>
              <a:rPr lang="he-IL" sz="2400" dirty="0" err="1" smtClean="0"/>
              <a:t>האפליקצייה</a:t>
            </a:r>
            <a:r>
              <a:rPr lang="he-IL" sz="2400" dirty="0" smtClean="0"/>
              <a:t> לא פע</a:t>
            </a:r>
            <a:r>
              <a:rPr lang="he-IL" sz="2400" dirty="0"/>
              <a:t>י</a:t>
            </a:r>
            <a:r>
              <a:rPr lang="he-IL" sz="2400" dirty="0" smtClean="0"/>
              <a:t>לה, למשל ניגון מוזיקה. יש כמה סוגי </a:t>
            </a:r>
            <a:r>
              <a:rPr lang="en-US" sz="2400" dirty="0" smtClean="0"/>
              <a:t>services</a:t>
            </a:r>
            <a:r>
              <a:rPr lang="he-IL" sz="2400" dirty="0" smtClean="0"/>
              <a:t> שהם </a:t>
            </a:r>
            <a:r>
              <a:rPr lang="en-US" sz="2400" dirty="0" smtClean="0"/>
              <a:t>started services, intent services</a:t>
            </a:r>
            <a:r>
              <a:rPr lang="he-IL" sz="2400" dirty="0"/>
              <a:t> </a:t>
            </a:r>
            <a:r>
              <a:rPr lang="he-IL" sz="2400" dirty="0" smtClean="0"/>
              <a:t>ו </a:t>
            </a:r>
            <a:r>
              <a:rPr lang="en-US" sz="2400" dirty="0" smtClean="0"/>
              <a:t>bound services</a:t>
            </a:r>
            <a:r>
              <a:rPr lang="he-IL" sz="2400" dirty="0" smtClean="0"/>
              <a:t>. בנוסף אפשר להגדיר ש</a:t>
            </a:r>
            <a:r>
              <a:rPr lang="en-US" sz="2400" dirty="0" smtClean="0"/>
              <a:t>service</a:t>
            </a:r>
            <a:r>
              <a:rPr lang="he-IL" sz="2400" dirty="0"/>
              <a:t> </a:t>
            </a:r>
            <a:r>
              <a:rPr lang="he-IL" sz="2400" dirty="0" smtClean="0"/>
              <a:t>יפתח </a:t>
            </a:r>
            <a:r>
              <a:rPr lang="en-US" sz="2400" dirty="0" smtClean="0"/>
              <a:t>process</a:t>
            </a:r>
            <a:r>
              <a:rPr lang="he-IL" sz="2400" dirty="0"/>
              <a:t> </a:t>
            </a:r>
            <a:r>
              <a:rPr lang="he-IL" sz="2400" dirty="0" smtClean="0"/>
              <a:t>חדש במקום להשתמש בזה של הרכיב שיצר אותו (אם זה </a:t>
            </a:r>
            <a:r>
              <a:rPr lang="en-US" sz="2400" dirty="0" smtClean="0"/>
              <a:t>activity</a:t>
            </a:r>
            <a:r>
              <a:rPr lang="he-IL" sz="2400" dirty="0" smtClean="0"/>
              <a:t> או רכיבים נוספים).</a:t>
            </a:r>
            <a:endParaRPr lang="he-IL" sz="2400" dirty="0"/>
          </a:p>
          <a:p>
            <a:pPr marL="0" indent="0" algn="r" rtl="1">
              <a:buNone/>
            </a:pPr>
            <a:r>
              <a:rPr lang="he-IL" sz="2400" dirty="0" smtClean="0"/>
              <a:t>צריך להצהיר על כל ה</a:t>
            </a:r>
            <a:r>
              <a:rPr lang="en-US" sz="2400" dirty="0" smtClean="0"/>
              <a:t>services</a:t>
            </a:r>
            <a:r>
              <a:rPr lang="he-IL" sz="2400" dirty="0" smtClean="0"/>
              <a:t> ה</a:t>
            </a:r>
            <a:r>
              <a:rPr lang="en-US" sz="2400" dirty="0" smtClean="0"/>
              <a:t>manifest</a:t>
            </a:r>
            <a:r>
              <a:rPr lang="he-IL" sz="2400" dirty="0" smtClean="0"/>
              <a:t>.</a:t>
            </a:r>
            <a:endParaRPr lang="he-IL" sz="24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257695" y="1859882"/>
            <a:ext cx="9146108" cy="4815237"/>
          </a:xfrm>
        </p:spPr>
        <p:txBody>
          <a:bodyPr>
            <a:noAutofit/>
          </a:bodyPr>
          <a:lstStyle/>
          <a:p>
            <a:pPr marL="0" indent="0" algn="r" rtl="1">
              <a:buNone/>
            </a:pPr>
            <a:r>
              <a:rPr lang="he-IL" sz="240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a:t>
            </a:r>
            <a:r>
              <a:rPr lang="he-IL" sz="2400" dirty="0" smtClean="0"/>
              <a:t>הם עליית הטלפון, סוללה חלשה, חיבור לחשמל, חיבור לאוזניות ועוד. </a:t>
            </a:r>
            <a:r>
              <a:rPr lang="he-IL" sz="2400" dirty="0" smtClean="0"/>
              <a:t>המקשיבים </a:t>
            </a:r>
            <a:r>
              <a:rPr lang="he-IL" sz="2400" dirty="0"/>
              <a:t>ה</a:t>
            </a:r>
            <a:r>
              <a:rPr lang="he-IL" sz="2400" dirty="0" smtClean="0"/>
              <a:t>ם  </a:t>
            </a:r>
            <a:r>
              <a:rPr lang="en-US" sz="2400" dirty="0" smtClean="0"/>
              <a:t>broadcast receivers</a:t>
            </a:r>
            <a:r>
              <a:rPr lang="he-IL" sz="2400" dirty="0" smtClean="0"/>
              <a:t>. ניתן לשדר ממספר מרכיבים שונים (כמו  </a:t>
            </a:r>
            <a:r>
              <a:rPr lang="en-US" sz="2400" dirty="0" smtClean="0"/>
              <a:t>activity, service</a:t>
            </a:r>
            <a:r>
              <a:rPr lang="he-IL" sz="2400" dirty="0"/>
              <a:t> </a:t>
            </a:r>
            <a:r>
              <a:rPr lang="he-IL" sz="2400" dirty="0" smtClean="0"/>
              <a:t>ועוד). השידור מתבצע ע"י יצירת</a:t>
            </a:r>
            <a:r>
              <a:rPr lang="en-US" sz="2400" dirty="0"/>
              <a:t> </a:t>
            </a:r>
            <a:r>
              <a:rPr lang="en-US" sz="2400" dirty="0" smtClean="0"/>
              <a:t>implicit intent </a:t>
            </a:r>
            <a:r>
              <a:rPr lang="he-IL" sz="2400" dirty="0" smtClean="0"/>
              <a:t>עם </a:t>
            </a:r>
            <a:r>
              <a:rPr lang="en-US" sz="2400" dirty="0" smtClean="0"/>
              <a:t>intent filter</a:t>
            </a:r>
            <a:r>
              <a:rPr lang="he-IL" sz="2400" dirty="0" smtClean="0"/>
              <a:t>.</a:t>
            </a:r>
          </a:p>
          <a:p>
            <a:pPr marL="0" indent="0" algn="r" rtl="1">
              <a:buNone/>
            </a:pPr>
            <a:r>
              <a:rPr lang="he-IL" sz="2400" dirty="0" smtClean="0"/>
              <a:t>בניגוד ל </a:t>
            </a:r>
            <a:r>
              <a:rPr lang="en-US" sz="2400" dirty="0" smtClean="0"/>
              <a:t>explicit intent</a:t>
            </a:r>
            <a:r>
              <a:rPr lang="he-IL" sz="2400" dirty="0" smtClean="0"/>
              <a:t> שמקבל בדיוק את המחלקה </a:t>
            </a:r>
            <a:r>
              <a:rPr lang="he-IL" sz="2400" dirty="0" err="1" smtClean="0"/>
              <a:t>שרצוייה</a:t>
            </a:r>
            <a:r>
              <a:rPr lang="he-IL" sz="2400" dirty="0" smtClean="0"/>
              <a:t>, </a:t>
            </a:r>
            <a:r>
              <a:rPr lang="en-US" sz="2400" dirty="0" smtClean="0"/>
              <a:t>implicit intent</a:t>
            </a:r>
            <a:r>
              <a:rPr lang="he-IL" sz="2400" dirty="0" smtClean="0"/>
              <a:t> רק מקבל את סוג הפעולה שנרצה לבצע והמערכת כבר מתאימה לזה </a:t>
            </a:r>
            <a:r>
              <a:rPr lang="en-US" sz="2400" dirty="0" smtClean="0"/>
              <a:t>activity</a:t>
            </a:r>
            <a:r>
              <a:rPr lang="he-IL" sz="2400" dirty="0" smtClean="0"/>
              <a:t>. אם יש יותר מ</a:t>
            </a:r>
            <a:r>
              <a:rPr lang="en-US" sz="2400" dirty="0" smtClean="0"/>
              <a:t>activity</a:t>
            </a:r>
            <a:r>
              <a:rPr lang="he-IL" sz="2400" dirty="0" smtClean="0"/>
              <a:t> אחד מתאים, המערכת נותנת למשתמש לבחור בין כל האופציות. ה</a:t>
            </a:r>
            <a:r>
              <a:rPr lang="en-US" sz="2400" dirty="0" smtClean="0"/>
              <a:t>intent filter</a:t>
            </a:r>
            <a:r>
              <a:rPr lang="he-IL" sz="2400" dirty="0" smtClean="0"/>
              <a:t> זה החלק שמגדיר מי מתאים למה. נראה תכף בדוגמה. </a:t>
            </a:r>
          </a:p>
          <a:p>
            <a:pPr marL="0" indent="0" algn="r" rtl="1">
              <a:buNone/>
            </a:pPr>
            <a:r>
              <a:rPr lang="he-IL" sz="2400" dirty="0" smtClean="0"/>
              <a:t>לאחר שנוצר </a:t>
            </a:r>
            <a:r>
              <a:rPr lang="en-US" sz="2400" dirty="0" smtClean="0"/>
              <a:t>in</a:t>
            </a:r>
            <a:r>
              <a:rPr lang="en-US" sz="2400" dirty="0" smtClean="0"/>
              <a:t>tent</a:t>
            </a:r>
            <a:r>
              <a:rPr lang="he-IL" sz="2400" dirty="0"/>
              <a:t> </a:t>
            </a:r>
            <a:r>
              <a:rPr lang="he-IL" sz="2400" dirty="0" smtClean="0"/>
              <a:t>מתאים השידור מתבצע ע"י קריאה ל</a:t>
            </a:r>
            <a:r>
              <a:rPr lang="en-US" sz="2400" dirty="0" err="1" smtClean="0"/>
              <a:t>startBroadcast</a:t>
            </a:r>
            <a:r>
              <a:rPr lang="he-IL" sz="2400" smtClean="0"/>
              <a:t> מהמרכיב המשדר.</a:t>
            </a:r>
            <a:endParaRPr lang="he-IL" sz="24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3860</TotalTime>
  <Words>5318</Words>
  <Application>Microsoft Macintosh PowerPoint</Application>
  <PresentationFormat>Widescreen</PresentationFormat>
  <Paragraphs>326</Paragraphs>
  <Slides>47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199</cp:revision>
  <dcterms:created xsi:type="dcterms:W3CDTF">2021-05-07T00:22:26Z</dcterms:created>
  <dcterms:modified xsi:type="dcterms:W3CDTF">2021-05-24T02:52:55Z</dcterms:modified>
</cp:coreProperties>
</file>